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embeddedFontLst>
    <p:embeddedFont>
      <p:font typeface="Noto Sans" panose="020B0802040504020204" pitchFamily="34"/>
      <p:regular r:id="rId4"/>
      <p:bold r:id="rId5"/>
    </p:embeddedFont>
    <p:embeddedFont>
      <p:font typeface="Noto Sans Blk" panose="020B0A02040504020204" pitchFamily="34"/>
      <p:bold r:id="rId6"/>
      <p:boldItalic r:id="rId7"/>
    </p:embeddedFont>
    <p:embeddedFont>
      <p:font typeface="Noto Sans ExtraBold" panose="020B0600000101010101" charset="0"/>
      <p:bold r:id="rId8"/>
    </p:embeddedFont>
    <p:embeddedFont>
      <p:font typeface="맑은 고딕" panose="020B0503020000020004" pitchFamily="50" charset="-127"/>
      <p:regular r:id="rId9"/>
      <p:bold r:id="rId1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00D1"/>
    <a:srgbClr val="3E18A6"/>
    <a:srgbClr val="A5FFFF"/>
    <a:srgbClr val="FFFF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4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presProps" Target="presProps.xml"/><Relationship Id="rId5" Type="http://schemas.openxmlformats.org/officeDocument/2006/relationships/font" Target="fonts/font2.fntdata"/><Relationship Id="rId10" Type="http://schemas.openxmlformats.org/officeDocument/2006/relationships/font" Target="fonts/font7.fntdata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5052570-A2ED-1FDF-E752-6CFB4D6996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4CE88B32-87E2-8ED7-DCFE-1D969280A4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63AEEA7-CE1E-5D00-77A3-02001B96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48D3-6F4B-4F5C-B5AB-9A32977BB7C9}" type="datetimeFigureOut">
              <a:rPr lang="ko-KR" altLang="en-US" smtClean="0"/>
              <a:t>2023-11-23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051DAA4-6909-95E8-EE1A-548582AC4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F36A30B-A0A1-F795-AB3E-C758C6F37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9F2E2-4716-4FEE-8BA8-EBB739AAA7E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9947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838D425-A360-ABC2-6383-8058C13C8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B4342941-3E92-F0DA-CDD0-1E9792DD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549BC29-5102-6582-921E-1A96FE20F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48D3-6F4B-4F5C-B5AB-9A32977BB7C9}" type="datetimeFigureOut">
              <a:rPr lang="ko-KR" altLang="en-US" smtClean="0"/>
              <a:t>2023-11-23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1713061-FDFF-311F-D621-748598EC7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AD543B9-F622-BB04-6AF7-33A1AD324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9F2E2-4716-4FEE-8BA8-EBB739AAA7E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15673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BB9F4CEE-0B14-9575-528A-7021E12995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DCBC1516-035A-72A5-AA8E-4E939E06E1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C6B9C72-C898-D4FA-5433-AA2891EB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48D3-6F4B-4F5C-B5AB-9A32977BB7C9}" type="datetimeFigureOut">
              <a:rPr lang="ko-KR" altLang="en-US" smtClean="0"/>
              <a:t>2023-11-23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5AA60D6-7259-9CA0-A4F9-00C6447BE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13C1646-4866-1D98-F291-D5A69783C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9F2E2-4716-4FEE-8BA8-EBB739AAA7E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9748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3F268A8-F0A8-6582-C90B-E754E3D73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BC39667-8D9F-DC25-C65E-F743BCB13D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62269EA-959B-2A66-99C8-76362AD49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48D3-6F4B-4F5C-B5AB-9A32977BB7C9}" type="datetimeFigureOut">
              <a:rPr lang="ko-KR" altLang="en-US" smtClean="0"/>
              <a:t>2023-11-23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5FAE8AB-0C78-3C84-39CC-5582698CA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FAA5D85-FB7B-7836-D6A7-F815142C0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9F2E2-4716-4FEE-8BA8-EBB739AAA7E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12342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1AB9176-8B46-C254-460C-71BE06011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6C5F4EF-4943-9641-CD7F-D64ED559A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73EB8D1-C18C-C6B2-F01B-28AD6F08E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48D3-6F4B-4F5C-B5AB-9A32977BB7C9}" type="datetimeFigureOut">
              <a:rPr lang="ko-KR" altLang="en-US" smtClean="0"/>
              <a:t>2023-11-23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09844C6-E3BE-F067-B94D-5DB044912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C030D3E-C980-4015-5FF1-78EB3B8F9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9F2E2-4716-4FEE-8BA8-EBB739AAA7E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701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BE62331-EBFF-FFE6-1B70-153C22163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5050CE7-EECC-8F97-A243-05B4F155C8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4D5435F7-6750-7EBE-7943-EB30B3AD53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25E5A7D-B974-2D41-44B6-1A503840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48D3-6F4B-4F5C-B5AB-9A32977BB7C9}" type="datetimeFigureOut">
              <a:rPr lang="ko-KR" altLang="en-US" smtClean="0"/>
              <a:t>2023-11-23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228FFFE-3BF5-43E7-0777-D128F6854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D98B857-07A6-D6F3-A701-A8E2ECA84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9F2E2-4716-4FEE-8BA8-EBB739AAA7E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8358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85B0538-30C6-32CF-C306-0C3208094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C0E5886-E151-93D7-BC57-371E3BFA51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CEE1772-9E31-F3E5-DC73-E7F27ADC38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A32B3753-3066-F485-77E6-2ED8EF1B59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1AED3D5A-CB87-CC34-EBD7-0F541BA1B3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5567E28A-3B91-A238-1719-E64D67C56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48D3-6F4B-4F5C-B5AB-9A32977BB7C9}" type="datetimeFigureOut">
              <a:rPr lang="ko-KR" altLang="en-US" smtClean="0"/>
              <a:t>2023-11-23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40D1355F-3DF4-9907-E1FE-E0E5CFCF1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867A8301-0B66-5389-BBBF-D348EBE5C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9F2E2-4716-4FEE-8BA8-EBB739AAA7E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8058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ACE12BF-0E11-D991-960A-156C257E8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1CFCE630-1FB5-52ED-77F9-ACEA79097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48D3-6F4B-4F5C-B5AB-9A32977BB7C9}" type="datetimeFigureOut">
              <a:rPr lang="ko-KR" altLang="en-US" smtClean="0"/>
              <a:t>2023-11-23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E71FC3A-B828-D61E-4B38-E503A3786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3FACD33E-180B-FDCC-20C1-F2E1B4030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9F2E2-4716-4FEE-8BA8-EBB739AAA7E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0353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17B3C403-4932-7731-B3C6-B4DA10ADF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48D3-6F4B-4F5C-B5AB-9A32977BB7C9}" type="datetimeFigureOut">
              <a:rPr lang="ko-KR" altLang="en-US" smtClean="0"/>
              <a:t>2023-11-23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A28FD841-3014-DC76-C792-6445BA3DD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3893BFE-B39D-2738-0BAD-4215C9634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9F2E2-4716-4FEE-8BA8-EBB739AAA7E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0648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98D77B9-0BE6-4A4D-6E30-4CEDB3BC5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E3FAF47-8652-5BB1-6A27-2FB729C5E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F692B20-8DEA-3889-DE61-6EC59A0DED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FF107A5-AB0A-4BF4-C426-E44F7BD8B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48D3-6F4B-4F5C-B5AB-9A32977BB7C9}" type="datetimeFigureOut">
              <a:rPr lang="ko-KR" altLang="en-US" smtClean="0"/>
              <a:t>2023-11-23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9098DAB0-5117-C9F8-39B8-7CDCB6145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3255A48-AEBE-2C0B-89DB-C1CC9EB2E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9F2E2-4716-4FEE-8BA8-EBB739AAA7E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7446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EA30F9D-DFE2-1391-2352-34D2F018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41190FF-C09B-7CD2-4746-01CCFD7BA5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AA93CF5-C211-FBC5-8119-2E75238B4E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742D5FE-C2A6-30FE-FF83-B2ABA231F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48D3-6F4B-4F5C-B5AB-9A32977BB7C9}" type="datetimeFigureOut">
              <a:rPr lang="ko-KR" altLang="en-US" smtClean="0"/>
              <a:t>2023-11-23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4994D81-2E1B-1A05-5C95-727E5FC8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635E78A-BD4E-2C0B-9868-7295B6389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9F2E2-4716-4FEE-8BA8-EBB739AAA7E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4358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B3A85847-31BA-2C46-286C-AFBD887CD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2450FCB-7064-8C92-390A-B6F87DFD92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F971D63-B390-3BC2-58B1-00A8AA55D9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648D3-6F4B-4F5C-B5AB-9A32977BB7C9}" type="datetimeFigureOut">
              <a:rPr lang="ko-KR" altLang="en-US" smtClean="0"/>
              <a:t>2023-11-23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E5DE611-AF6E-C758-7E9E-5070440832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92ACF5E-B371-A1D3-0994-B73CD75D1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9F2E2-4716-4FEE-8BA8-EBB739AAA7E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3739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8B2FDD6-78E8-A099-1EC1-1B52C95AA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7E2824-BE29-2F13-BE84-E01347BD4D8F}"/>
              </a:ext>
            </a:extLst>
          </p:cNvPr>
          <p:cNvSpPr txBox="1"/>
          <p:nvPr/>
        </p:nvSpPr>
        <p:spPr>
          <a:xfrm>
            <a:off x="5177148" y="2948473"/>
            <a:ext cx="6781023" cy="1800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550" dirty="0">
                <a:solidFill>
                  <a:srgbClr val="5500D1"/>
                </a:solidFill>
                <a:latin typeface="Noto Sans Blk" panose="020B0A02040504020204" pitchFamily="34"/>
                <a:ea typeface="Noto Sans Blk" panose="020B0A02040504020204" pitchFamily="34"/>
                <a:cs typeface="Noto Sans Blk" panose="020B0A02040504020204" pitchFamily="34"/>
              </a:rPr>
              <a:t>Presentation Title</a:t>
            </a:r>
          </a:p>
          <a:p>
            <a:pPr algn="r"/>
            <a:r>
              <a:rPr lang="en-US" altLang="ko-KR" sz="5550" dirty="0">
                <a:solidFill>
                  <a:srgbClr val="5500D1"/>
                </a:solidFill>
                <a:latin typeface="Noto Sans Blk" panose="020B0A02040504020204" pitchFamily="34"/>
                <a:ea typeface="Noto Sans Blk" panose="020B0A02040504020204" pitchFamily="34"/>
                <a:cs typeface="Noto Sans Blk" panose="020B0A02040504020204" pitchFamily="34"/>
              </a:rPr>
              <a:t>Here</a:t>
            </a:r>
            <a:endParaRPr lang="ko-KR" altLang="en-US" sz="5550" dirty="0">
              <a:solidFill>
                <a:srgbClr val="5500D1"/>
              </a:solidFill>
              <a:latin typeface="Noto Sans Blk" panose="020B0A02040504020204" pitchFamily="34"/>
              <a:cs typeface="Noto Sans Blk" panose="020B0A02040504020204" pitchFamily="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498A97-584C-709E-8984-868D456A410B}"/>
              </a:ext>
            </a:extLst>
          </p:cNvPr>
          <p:cNvSpPr txBox="1"/>
          <p:nvPr/>
        </p:nvSpPr>
        <p:spPr>
          <a:xfrm>
            <a:off x="10401335" y="5230823"/>
            <a:ext cx="155683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3000" dirty="0">
                <a:solidFill>
                  <a:srgbClr val="5500D1"/>
                </a:solidFill>
                <a:latin typeface="Noto Sans ExtraBold" panose="020B0902040504020204" pitchFamily="34" charset="0"/>
                <a:ea typeface="Noto Sans ExtraBold" panose="020B0902040504020204" pitchFamily="34" charset="0"/>
                <a:cs typeface="Noto Sans ExtraBold" panose="020B0902040504020204" pitchFamily="34" charset="0"/>
              </a:rPr>
              <a:t>Author</a:t>
            </a:r>
            <a:endParaRPr lang="ko-KR" altLang="en-US" sz="3000" dirty="0">
              <a:solidFill>
                <a:srgbClr val="5500D1"/>
              </a:solidFill>
              <a:latin typeface="Noto Sans ExtraBold" panose="020B0902040504020204" pitchFamily="34" charset="0"/>
              <a:cs typeface="Noto Sans ExtraBold" panose="020B090204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9473D9-892E-3CA0-9216-F32FC65663EB}"/>
              </a:ext>
            </a:extLst>
          </p:cNvPr>
          <p:cNvSpPr txBox="1"/>
          <p:nvPr/>
        </p:nvSpPr>
        <p:spPr>
          <a:xfrm>
            <a:off x="9631893" y="5690501"/>
            <a:ext cx="232627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900" dirty="0">
                <a:solidFill>
                  <a:srgbClr val="5500D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Affiliation, Country</a:t>
            </a:r>
            <a:endParaRPr lang="ko-KR" altLang="en-US" sz="1900" dirty="0">
              <a:solidFill>
                <a:srgbClr val="5500D1"/>
              </a:solidFill>
              <a:latin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505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DB7E706C-B4F0-0E90-4E78-FD58EAA951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60C270-861A-4FFD-2510-CE762B82A5A7}"/>
              </a:ext>
            </a:extLst>
          </p:cNvPr>
          <p:cNvSpPr txBox="1"/>
          <p:nvPr/>
        </p:nvSpPr>
        <p:spPr>
          <a:xfrm>
            <a:off x="194601" y="111967"/>
            <a:ext cx="2366353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150" dirty="0">
                <a:solidFill>
                  <a:schemeClr val="bg1"/>
                </a:solidFill>
                <a:latin typeface="Noto Sans Blk" panose="020B0A02040504020204" pitchFamily="34"/>
                <a:ea typeface="Noto Sans Blk" panose="020B0A02040504020204" pitchFamily="34"/>
                <a:cs typeface="Noto Sans Blk" panose="020B0A02040504020204" pitchFamily="34"/>
              </a:rPr>
              <a:t>Slide Main Title</a:t>
            </a:r>
            <a:endParaRPr lang="ko-KR" altLang="en-US" sz="2150" dirty="0">
              <a:solidFill>
                <a:schemeClr val="bg1"/>
              </a:solidFill>
              <a:latin typeface="Noto Sans Blk" panose="020B0A02040504020204" pitchFamily="34"/>
              <a:cs typeface="Noto Sans Blk" panose="020B0A02040504020204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32328055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10</Words>
  <Application>Microsoft Office PowerPoint</Application>
  <PresentationFormat>와이드스크린</PresentationFormat>
  <Paragraphs>5</Paragraphs>
  <Slides>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</vt:i4>
      </vt:variant>
    </vt:vector>
  </HeadingPairs>
  <TitlesOfParts>
    <vt:vector size="8" baseType="lpstr">
      <vt:lpstr>Noto Sans Blk</vt:lpstr>
      <vt:lpstr>Arial</vt:lpstr>
      <vt:lpstr>맑은 고딕</vt:lpstr>
      <vt:lpstr>Noto Sans ExtraBold</vt:lpstr>
      <vt:lpstr>Noto Sans</vt:lpstr>
      <vt:lpstr>Office 테마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w-2</dc:creator>
  <cp:lastModifiedBy>김병수</cp:lastModifiedBy>
  <cp:revision>3</cp:revision>
  <dcterms:created xsi:type="dcterms:W3CDTF">2023-11-21T07:16:56Z</dcterms:created>
  <dcterms:modified xsi:type="dcterms:W3CDTF">2023-11-23T01:00:51Z</dcterms:modified>
</cp:coreProperties>
</file>